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6" r:id="rId3"/>
  </p:sldMasterIdLst>
  <p:sldIdLst>
    <p:sldId id="256" r:id="rId4"/>
    <p:sldId id="258" r:id="rId5"/>
    <p:sldId id="257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9239-903E-CC81-6FBE-806E4A086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D16CB-100C-91DD-E2C9-F6141DF54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36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094E-3D6D-CFCD-0534-6F1D54C4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97F8E-9D76-5324-034E-8E3BEEDB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06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C89A-F1F0-2A7C-2D7C-6B267034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98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40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E1F9-3160-A02C-FCA5-A9BFBE2F9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0" y="3169920"/>
            <a:ext cx="6471920" cy="1676400"/>
          </a:xfrm>
        </p:spPr>
        <p:txBody>
          <a:bodyPr anchor="ctr"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31129-7120-0661-65A5-34CCDA519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200" y="5644197"/>
            <a:ext cx="6471920" cy="78740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772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48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1F9D-AFFF-75EE-E9AC-377469348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9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8A0DF-A34A-D714-04A8-13A05B5C9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5040"/>
            <a:ext cx="9144000" cy="98044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128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39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3D675-B866-B146-A8F5-0D7A4BD6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792480"/>
            <a:ext cx="11460480" cy="599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09FFC-3FE8-1001-7F72-03075ACDF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40" y="1513840"/>
            <a:ext cx="11460480" cy="509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121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69C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DF571-712E-688A-44AF-BFF50B60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8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F91EA-06E8-9807-A678-58CE8BFB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32399"/>
            <a:ext cx="10515600" cy="141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8876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69C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accent4">
              <a:lumMod val="20000"/>
              <a:lumOff val="80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4">
              <a:lumMod val="20000"/>
              <a:lumOff val="80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4">
              <a:lumMod val="20000"/>
              <a:lumOff val="80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4">
              <a:lumMod val="20000"/>
              <a:lumOff val="80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4">
              <a:lumMod val="20000"/>
              <a:lumOff val="80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25CFB-7F64-87F2-CA8C-CA23CD26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766218"/>
            <a:ext cx="11419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ED4E0-33B4-52EA-CAD7-10038699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4673600"/>
            <a:ext cx="11419840" cy="201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492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E4FFB3-F9D4-0DAE-E4FA-B93FF4774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BE0EB3-A49A-C031-E05A-F8DA8DA0C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83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4CD2-1657-1710-5846-5E75287E4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CF298-1E23-CAC0-416A-A398937AD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891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1AC2C-0813-9408-2B7E-3E04A3FA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24A959-A5B2-E0C0-C6C4-DF72057D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182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Montserrat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Warisara Pongpattapan</dc:creator>
  <cp:lastModifiedBy>Warisara Pongpattapan</cp:lastModifiedBy>
  <cp:revision>2</cp:revision>
  <dcterms:created xsi:type="dcterms:W3CDTF">2024-09-26T08:49:34Z</dcterms:created>
  <dcterms:modified xsi:type="dcterms:W3CDTF">2024-09-26T08:52:38Z</dcterms:modified>
</cp:coreProperties>
</file>